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>
        <p:scale>
          <a:sx n="66" d="100"/>
          <a:sy n="66" d="100"/>
        </p:scale>
        <p:origin x="22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347D-64C3-47A6-8E1B-CB24D74AF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94D1D-1CB3-4228-8BC9-C3AB2026A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546B2-4D8E-489E-A0A9-B4361323F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287E1-17DA-4818-90D7-4E6467F54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EF337-5731-4067-B0E9-24E406862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61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FBE0-44E6-43FF-9ED8-CFB95E77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4222E-E5BB-4888-9D38-E839C6D98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B133F-B003-43F7-BD64-84242526A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1C9DC-0F01-4096-ADF1-5766DE8F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FE838-34CD-49A3-AF1D-FCCE43BC7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9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53530D-E296-407B-9D75-2F328C21F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B582D-AAF7-4B4D-8990-1846BDD77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512AB-970D-41AF-B4AE-085273AE3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6728C-D55A-46E2-B9AC-920A06516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706C0-D749-49BF-85DC-81E117DD6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2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B18-7794-4555-9DE1-8F3C83992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5E4CF-F34E-4E14-8E35-764C231DD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2A6D4-F2F9-4C98-8CF9-B117604F6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4E945-A8B6-4526-B374-49ECFBF45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5F20B-2A40-4244-8E64-95F62199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55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071A9-3181-4445-846E-674E99209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81D83-C5E2-4412-81DE-E7D87BF83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4B009-A54B-470B-A9FC-1C622672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4C83D-2327-4DC5-ABC2-688BCC84D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82A64-F5E5-4E9D-A1C1-7A83A2D97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2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48762-8A65-4625-8753-B244DD55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32A1E-BAA9-4127-925B-9B1A5453D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6F0601-494A-4838-8547-4B9B35C0EE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90873-D16A-49D2-9B79-33CDECFE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720C5-4B7D-40FC-8963-4B6369D65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64B6D-877C-4032-953A-7229376C7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8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2A482-F2FB-4307-B7F9-46685F3B7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E752C-0B60-457E-A4BA-8FCDF075D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B6C91-775C-4ECC-8047-39A2C82EB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361218-40AF-4623-B111-B77734B30F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8F177-9B64-4824-B8D3-4D67E1F3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F0AB9D-600D-444C-8A86-AA6FE609F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CAB0D-015B-4ED6-A7F3-B3C76853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A80154-F6E6-42A4-857A-F7B7C8DB1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661A2-0955-40DA-93F4-9B835DFF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0A51F-3C71-4310-8418-6495252E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73EAF-BDAE-43F4-9292-B9673CB83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02855-1C86-421F-A48F-B82547A2C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66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7D103-902F-40B1-8381-0CA55BD28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EDB305-0BC5-410A-AA78-FF72BB6A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74728-62CC-437B-A53A-A69402DED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7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F1D0-E8F7-48EF-A214-422A33474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40F42-28BD-4AF9-BD0E-2A40D5C09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D4C6FC-8C55-4B23-94CF-F21D778F5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FD4FA-0CCB-45B3-A914-B857FFE8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0687C-6585-43B8-B80B-C53AA6BA5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6EB08B-1BC7-46B9-8CBD-C0ED2F571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05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BAFA5-1022-463C-B869-3BBB2C71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1A3918-0749-496C-B33B-717DFF6FB5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A5ECE-69E3-43FC-8A8A-E1C5C1323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933E0-34BE-4721-8162-96B5ACD6B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6394D-BA84-44B6-8C41-8870C7E4E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2EB414-8F6E-458D-9A9E-6618587C6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1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438A54-B961-4DFF-8ED4-4DFA313FA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7613C-8CFB-4895-9BD3-BFB726BF8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F08AA-3708-4352-BF3C-196F48E18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BC85B-286E-428F-8645-3595C9A23297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12952-3377-42B8-ADC3-2993CA3D42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A2AF5-5D37-4323-B809-BB8A7AB5F2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30A99-99F0-435D-BA69-248BA5C84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26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AAB828-02C8-4111-AC14-FF5ACEDDF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0"/>
            <a:ext cx="8797955" cy="6858000"/>
          </a:xfrm>
          <a:custGeom>
            <a:avLst/>
            <a:gdLst>
              <a:gd name="connsiteX0" fmla="*/ 1951386 w 8751613"/>
              <a:gd name="connsiteY0" fmla="*/ 0 h 6858000"/>
              <a:gd name="connsiteX1" fmla="*/ 6808636 w 8751613"/>
              <a:gd name="connsiteY1" fmla="*/ 0 h 6858000"/>
              <a:gd name="connsiteX2" fmla="*/ 6972292 w 8751613"/>
              <a:gd name="connsiteY2" fmla="*/ 272824 h 6858000"/>
              <a:gd name="connsiteX3" fmla="*/ 8684358 w 8751613"/>
              <a:gd name="connsiteY3" fmla="*/ 3126935 h 6858000"/>
              <a:gd name="connsiteX4" fmla="*/ 8684358 w 8751613"/>
              <a:gd name="connsiteY4" fmla="*/ 3731065 h 6858000"/>
              <a:gd name="connsiteX5" fmla="*/ 6813619 w 8751613"/>
              <a:gd name="connsiteY5" fmla="*/ 6849692 h 6858000"/>
              <a:gd name="connsiteX6" fmla="*/ 6808636 w 8751613"/>
              <a:gd name="connsiteY6" fmla="*/ 6858000 h 6858000"/>
              <a:gd name="connsiteX7" fmla="*/ 1951386 w 8751613"/>
              <a:gd name="connsiteY7" fmla="*/ 6858000 h 6858000"/>
              <a:gd name="connsiteX8" fmla="*/ 1787729 w 8751613"/>
              <a:gd name="connsiteY8" fmla="*/ 6585176 h 6858000"/>
              <a:gd name="connsiteX9" fmla="*/ 75663 w 8751613"/>
              <a:gd name="connsiteY9" fmla="*/ 3731065 h 6858000"/>
              <a:gd name="connsiteX10" fmla="*/ 75663 w 8751613"/>
              <a:gd name="connsiteY10" fmla="*/ 3126935 h 6858000"/>
              <a:gd name="connsiteX11" fmla="*/ 1946402 w 8751613"/>
              <a:gd name="connsiteY11" fmla="*/ 83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51613" h="6858000">
                <a:moveTo>
                  <a:pt x="1951386" y="0"/>
                </a:moveTo>
                <a:lnTo>
                  <a:pt x="6808636" y="0"/>
                </a:lnTo>
                <a:lnTo>
                  <a:pt x="6972292" y="272824"/>
                </a:lnTo>
                <a:cubicBezTo>
                  <a:pt x="8684358" y="3126935"/>
                  <a:pt x="8684358" y="3126935"/>
                  <a:pt x="8684358" y="3126935"/>
                </a:cubicBezTo>
                <a:cubicBezTo>
                  <a:pt x="8774032" y="3299544"/>
                  <a:pt x="8774032" y="3558457"/>
                  <a:pt x="8684358" y="3731065"/>
                </a:cubicBezTo>
                <a:cubicBezTo>
                  <a:pt x="7154297" y="6281764"/>
                  <a:pt x="6867411" y="6760019"/>
                  <a:pt x="6813619" y="6849692"/>
                </a:cubicBezTo>
                <a:lnTo>
                  <a:pt x="6808636" y="6858000"/>
                </a:lnTo>
                <a:lnTo>
                  <a:pt x="1951386" y="6858000"/>
                </a:lnTo>
                <a:lnTo>
                  <a:pt x="1787729" y="6585176"/>
                </a:lnTo>
                <a:cubicBezTo>
                  <a:pt x="75663" y="3731065"/>
                  <a:pt x="75663" y="3731065"/>
                  <a:pt x="75663" y="3731065"/>
                </a:cubicBezTo>
                <a:cubicBezTo>
                  <a:pt x="-25220" y="3558457"/>
                  <a:pt x="-25220" y="3299544"/>
                  <a:pt x="75663" y="3126935"/>
                </a:cubicBezTo>
                <a:cubicBezTo>
                  <a:pt x="1605724" y="576237"/>
                  <a:pt x="1892611" y="97981"/>
                  <a:pt x="1946402" y="830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COMO Midterm Video">
            <a:hlinkClick r:id="" action="ppaction://media"/>
            <a:extLst>
              <a:ext uri="{FF2B5EF4-FFF2-40B4-BE49-F238E27FC236}">
                <a16:creationId xmlns:a16="http://schemas.microsoft.com/office/drawing/2014/main" id="{25E0523A-6437-4137-96FB-C0635A1994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6277" y="130063"/>
            <a:ext cx="3612334" cy="659787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32D4553-E775-4F16-9A6F-FED8D166A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50F864A1-23CF-4954-887F-3C4458622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D313E8C-7457-407E-BDA5-EACA44D38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74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Deloera, Adrian R.</dc:creator>
  <cp:lastModifiedBy>Deloera, Adrian R.</cp:lastModifiedBy>
  <cp:revision>1</cp:revision>
  <dcterms:created xsi:type="dcterms:W3CDTF">2020-11-12T04:14:13Z</dcterms:created>
  <dcterms:modified xsi:type="dcterms:W3CDTF">2020-11-12T04:14:46Z</dcterms:modified>
</cp:coreProperties>
</file>